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72af7a53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72af7a53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72af7a530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72af7a530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72af7a530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72af7a530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72af7a530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72af7a53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72af7a530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72af7a530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72af7a530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72af7a530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72af7a530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72af7a530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72af7a530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72af7a530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72af7a530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72af7a530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72af7a530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72af7a530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72af7a530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72af7a530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30b910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c30b910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72af7a530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72af7a530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72af7a530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72af7a530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72af7a530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72af7a530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72af7a530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72af7a530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b2fbca3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b2fbca3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72af7a530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72af7a530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72af7a530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72af7a530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c315c07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c315c07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72af7a53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72af7a53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72af7a530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72af7a53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9de4f8f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9de4f8f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72af7a530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72af7a53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72af7a530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72af7a530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72af7a530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72af7a53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72af7a530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72af7a530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thingiverse.com/thing:478774" TargetMode="External"/><Relationship Id="rId4" Type="http://schemas.openxmlformats.org/officeDocument/2006/relationships/hyperlink" Target="https://www.thingiverse.com/thing:478774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thingiverse.com/thing:56074" TargetMode="External"/><Relationship Id="rId4" Type="http://schemas.openxmlformats.org/officeDocument/2006/relationships/hyperlink" Target="https://www.thingiverse.com/thing:1608830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image" Target="../media/image2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blender.stackexchange.com/questions/45925/whats-the-best-way-to-model-organic-shapes" TargetMode="External"/><Relationship Id="rId4" Type="http://schemas.openxmlformats.org/officeDocument/2006/relationships/hyperlink" Target="https://github.com/jonbruner/blender/tree/master/Cloth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Mesh Modeling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Friend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Manipulate your view</a:t>
            </a:r>
            <a:endParaRPr/>
          </a:p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rotate view, hold middle mouse button, and drag your mouse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move view, hold [Shift] and middle mouse button, and drag your mouse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and center your model</a:t>
            </a:r>
            <a:endParaRPr/>
          </a:p>
        </p:txBody>
      </p:sp>
      <p:sp>
        <p:nvSpPr>
          <p:cNvPr id="194" name="Google Shape;194;p2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import, click “File” (top left corner) -&gt; “Import” -&gt; “Stl (.stl)”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 to the folder, click on the file, then click “Import STL”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 picked this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https://www.thingiverse.com/thing:47877</a:t>
            </a:r>
            <a:r>
              <a:rPr lang="en-GB" u="sng">
                <a:solidFill>
                  <a:schemeClr val="hlink"/>
                </a:solidFill>
                <a:hlinkClick r:id="rId4"/>
              </a:rPr>
              <a:t>4</a:t>
            </a:r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9900" y="246350"/>
            <a:ext cx="3103225" cy="37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6">
            <a:alphaModFix/>
          </a:blip>
          <a:srcRect b="0" l="14965" r="0" t="0"/>
          <a:stretch/>
        </p:blipFill>
        <p:spPr>
          <a:xfrm>
            <a:off x="1721175" y="3782800"/>
            <a:ext cx="7044850" cy="10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and center your model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STL are sometimes not centered to origin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you don’t see it, use the middle mouse scroll, and zoom out until you see 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Press [Shift]+[Ctrl]+[Alt]+[C], then click “Origin to Center of Mass (Surface)”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You can use Volume as well; they’re approximately the same</a:t>
            </a:r>
            <a:endParaRPr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0763"/>
            <a:ext cx="4299300" cy="4061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and center your model</a:t>
            </a:r>
            <a:endParaRPr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Press [Shift]+[S], click “Cursor to Center”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“Selection to Cursor”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Your model should snap to center of the world now</a:t>
            </a:r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750" y="275600"/>
            <a:ext cx="2494050" cy="284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649" y="1260874"/>
            <a:ext cx="2036650" cy="24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 rotWithShape="1">
          <a:blip r:embed="rId5">
            <a:alphaModFix/>
          </a:blip>
          <a:srcRect b="12559" l="10303" r="8434" t="6092"/>
          <a:stretch/>
        </p:blipFill>
        <p:spPr>
          <a:xfrm>
            <a:off x="6424375" y="2894725"/>
            <a:ext cx="2381600" cy="19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“Create” -&gt; “Cylinder”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We’ll use this model to as the hole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make a square, or a cone hole too if you want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Before you click anything else, press [S] and drag your mouse outwards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will scale up your cylinder</a:t>
            </a:r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225" y="322500"/>
            <a:ext cx="2143125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046" y="2621775"/>
            <a:ext cx="2820104" cy="22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Once it’s to a scale that you can see, stop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move the model, click [G]+[x/y/z]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To move along the local axis, rather than global axis, click [G]+[x/y/z]+[x/y/z]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rotate the model, click [R]+[x/y/z]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To rotate along the local axis, rather than global axis, click [R]+[x/y/z]+[x/y/z]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scale the model, click [S]+[x/y/z]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To scale along the local axis, rather than global axis, click [S]+[x/y/z]+[x/y/z]</a:t>
            </a:r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996" y="433350"/>
            <a:ext cx="2820104" cy="22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3150" y="1975163"/>
            <a:ext cx="2820100" cy="2807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It might be hard to visualize rotating or scaling along local axis without seeing local axis, so you can change that on the bottom toolbar </a:t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350" y="1806831"/>
            <a:ext cx="4349400" cy="15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Once you have put it in the right position, go to the right toolbar, click on the wrench icon -&gt; “Add Modifier” -&gt; “Boolean”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IMAGE IS WRONG! You should select the main object, not the cylinder when applying boolean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You want to cut the hole in the dragon, not cut a dragon-shape hole in the cylinder</a:t>
            </a:r>
            <a:endParaRPr/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350" y="342550"/>
            <a:ext cx="3042950" cy="28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882" y="2131450"/>
            <a:ext cx="3439924" cy="26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Change Operation to “Difference” (it’s a drop down menu)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Use the eyedrop icon near Object to select your cylinder</a:t>
            </a:r>
            <a:endParaRPr/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900" y="327425"/>
            <a:ext cx="395287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800" y="1996825"/>
            <a:ext cx="2286025" cy="27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Click on the eye icon next to the cylinder’s name to not see it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should be able to see the hole you’ve made very clearly</a:t>
            </a:r>
            <a:endParaRPr/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85750"/>
            <a:ext cx="408622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450" y="2228600"/>
            <a:ext cx="2582650" cy="26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Pre-workshop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Read and do stuff assigned in sections up to and including “Install and open Blender”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base</a:t>
            </a:r>
            <a:endParaRPr/>
          </a:p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 the skills you learned when moving, rotating, and scaling a model to make the base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Make another cylinder and manipulate it into a base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Make sure the main model (ex: dragon) overlaps a bit with the base so it can become a single solid model</a:t>
            </a:r>
            <a:endParaRPr/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350" y="335825"/>
            <a:ext cx="4310849" cy="189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350" y="2130821"/>
            <a:ext cx="4193006" cy="2610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Exporting</a:t>
            </a:r>
            <a:endParaRPr/>
          </a:p>
        </p:txBody>
      </p:sp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Select only the model you want to export (hold [Shift] to select multiple things at once)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you haven’t noticed by now, a model that is selected has an orange highlight around it</a:t>
            </a:r>
            <a:endParaRPr/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32525"/>
            <a:ext cx="3952875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7150" y="510350"/>
            <a:ext cx="2610325" cy="435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Exporting</a:t>
            </a:r>
            <a:endParaRPr/>
          </a:p>
        </p:txBody>
      </p:sp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Tick yes on “Selection Only” and “Apply Modifiers”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This will make sure only the stuff we’ve selected is exported (so the hole model doesn’t get exported), and the hole is actually cut into the main model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Save it anywhere you’d like by clicking “Export STL”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Save the whole Blender project by pressing [Ctrl]+[S], find a good directory, then click “Save As Blender File” 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It’ll say “Save As” the first time you save</a:t>
            </a: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 rotWithShape="1">
          <a:blip r:embed="rId3">
            <a:alphaModFix/>
          </a:blip>
          <a:srcRect b="0" l="0" r="5437" t="0"/>
          <a:stretch/>
        </p:blipFill>
        <p:spPr>
          <a:xfrm>
            <a:off x="4572000" y="251325"/>
            <a:ext cx="2985726" cy="464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3688" y="1558150"/>
            <a:ext cx="240982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3688" y="3400963"/>
            <a:ext cx="252412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product</a:t>
            </a:r>
            <a:endParaRPr/>
          </a:p>
        </p:txBody>
      </p:sp>
      <p:sp>
        <p:nvSpPr>
          <p:cNvPr id="290" name="Google Shape;290;p3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open it with 3D viewer (Windows) or Preview (Mac)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Import it to Cura to print</a:t>
            </a:r>
            <a:endParaRPr/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1849"/>
            <a:ext cx="3848400" cy="40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useful/cool stuff I didn’t mention</a:t>
            </a:r>
            <a:endParaRPr/>
          </a:p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edit mode,</a:t>
            </a:r>
            <a:r>
              <a:rPr lang="en-GB"/>
              <a:t> [Alt]+[S] to shrink/fatten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Good for clearances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object mode, there’s Decimate as one of the boolean operations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Use to make low-poly toys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few examples from what I’ve made</a:t>
            </a:r>
            <a:endParaRPr/>
          </a:p>
        </p:txBody>
      </p:sp>
      <p:sp>
        <p:nvSpPr>
          <p:cNvPr id="303" name="Google Shape;303;p3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SD card holder for our printer</a:t>
            </a:r>
            <a:endParaRPr/>
          </a:p>
        </p:txBody>
      </p:sp>
      <p:sp>
        <p:nvSpPr>
          <p:cNvPr id="309" name="Google Shape;309;p3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SD card holder with boolean difference to cut it to have only one SD card slot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https://www.thingiverse.com/thing:56074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Spool holder with boolean difference to cut out for only the section to slot into aluminum extrusion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https://www.thingiverse.com/thing:1608830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Export them together</a:t>
            </a:r>
            <a:endParaRPr/>
          </a:p>
        </p:txBody>
      </p:sp>
      <p:pic>
        <p:nvPicPr>
          <p:cNvPr id="310" name="Google Shape;310;p38"/>
          <p:cNvPicPr preferRelativeResize="0"/>
          <p:nvPr/>
        </p:nvPicPr>
        <p:blipFill rotWithShape="1">
          <a:blip r:embed="rId5">
            <a:alphaModFix/>
          </a:blip>
          <a:srcRect b="13404" l="28603" r="34758" t="12207"/>
          <a:stretch/>
        </p:blipFill>
        <p:spPr>
          <a:xfrm>
            <a:off x="6624500" y="442275"/>
            <a:ext cx="2191500" cy="33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/>
          <p:cNvPicPr preferRelativeResize="0"/>
          <p:nvPr/>
        </p:nvPicPr>
        <p:blipFill rotWithShape="1">
          <a:blip r:embed="rId6">
            <a:alphaModFix/>
          </a:blip>
          <a:srcRect b="18394" l="37302" r="35094" t="36198"/>
          <a:stretch/>
        </p:blipFill>
        <p:spPr>
          <a:xfrm>
            <a:off x="4652050" y="516400"/>
            <a:ext cx="1651125" cy="2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/>
          <p:cNvPicPr preferRelativeResize="0"/>
          <p:nvPr/>
        </p:nvPicPr>
        <p:blipFill rotWithShape="1">
          <a:blip r:embed="rId7">
            <a:alphaModFix/>
          </a:blip>
          <a:srcRect b="15160" l="26741" r="25607" t="48552"/>
          <a:stretch/>
        </p:blipFill>
        <p:spPr>
          <a:xfrm>
            <a:off x="5333625" y="2671825"/>
            <a:ext cx="2045714" cy="21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/>
          <p:nvPr/>
        </p:nvSpPr>
        <p:spPr>
          <a:xfrm>
            <a:off x="7745275" y="2958025"/>
            <a:ext cx="550500" cy="61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8"/>
          <p:cNvSpPr/>
          <p:nvPr/>
        </p:nvSpPr>
        <p:spPr>
          <a:xfrm>
            <a:off x="6303175" y="1283450"/>
            <a:ext cx="650400" cy="650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further readings</a:t>
            </a:r>
            <a:endParaRPr/>
          </a:p>
        </p:txBody>
      </p:sp>
      <p:sp>
        <p:nvSpPr>
          <p:cNvPr id="320" name="Google Shape;320;p3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Modeling organic shapes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https://blender.stackexchange.com/questions/45925/whats-the-best-way-to-model-organic-shapes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Physics simulation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https://github.com/jonbruner/blender/tree/master/Cloth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there’s a word you don’t understand in the slide, let me know and I’ll add it here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</a:t>
            </a:r>
            <a:endParaRPr/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it’s a keyboard shortcut, I’ll use [ 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it’s a mouse click, I’ll use “ 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We’ll walk through the process of making something similar to this pencil cup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https://www.thingiverse.com/thing:2143549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https://www.thingiverse.com/thing:933001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You’ll learn some Blender basics along the way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Enough to get you through 90% of 3D printing prototyping</a:t>
            </a:r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 b="0" l="21429" r="20370" t="0"/>
          <a:stretch/>
        </p:blipFill>
        <p:spPr>
          <a:xfrm>
            <a:off x="4528350" y="1333367"/>
            <a:ext cx="2715926" cy="350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 b="0" l="22029" r="19473" t="0"/>
          <a:stretch/>
        </p:blipFill>
        <p:spPr>
          <a:xfrm>
            <a:off x="6197375" y="337375"/>
            <a:ext cx="2514975" cy="32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819150" y="303100"/>
            <a:ext cx="75189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Blender is better than Solidworks (sometimes)</a:t>
            </a:r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819150" y="1354625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#1: Save time (and money)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 most basic, first iteration prototypes, most likely someone’s already made something similar that you can adapt to your project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And they’ve put it up for free, online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Adapting it to your ideas is less time, compared to CAD something from zero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Popular 3d-print-able format for 3D models is STL (mesh, not CAD files, unfortunately), so Blender is better suited than Solidworks</a:t>
            </a:r>
            <a:endParaRPr/>
          </a:p>
        </p:txBody>
      </p:sp>
      <p:sp>
        <p:nvSpPr>
          <p:cNvPr id="162" name="Google Shape;162;p18"/>
          <p:cNvSpPr txBox="1"/>
          <p:nvPr>
            <p:ph idx="1" type="body"/>
          </p:nvPr>
        </p:nvSpPr>
        <p:spPr>
          <a:xfrm>
            <a:off x="4799025" y="1354625"/>
            <a:ext cx="39294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#2: You can do everything Meshmixer does with Blender, and more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Some examples: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Closing hole: https://blender.stackexchange.com/questions/52661/how-can-i-close-a-big-hole-in-a-mesh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Plane cut: https://blender.stackexchange.com/questions/88578/how-do-i-bisect-along-an-axis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Much larger user community than Meshmixer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Someone’s already answered any question to anything you need to fix in Blender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Many useful Blender plugins people write and put up for free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do animation, video editing, modeling, etc. (and even CAD if you want to)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models</a:t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main elements of this project are: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 hole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 bottom plate if the hole cuts through the model, or model doesn’t stand on itself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can make the hole and the bottom plate in Blender, so for now, find a nice model on thingiverse.com you want to put a hole through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Good if it’s solid block that stands on its own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Ideas: dogs, cats, skull, moon, globe, turtle, bunny, R2D2, mushroom cloud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 and open Blender</a:t>
            </a:r>
            <a:endParaRPr/>
          </a:p>
        </p:txBody>
      </p:sp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 to blender.org, download, and install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It’s a fairly clean website unlike Lulzbot’s so I won’t go into detail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I’ll use Blender 2.79 in this workshop, but any version should work fine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Open it once you’re done, click anywhere outside the center to make the middle pop up go away</a:t>
            </a:r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900" y="1463188"/>
            <a:ext cx="4299302" cy="2217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 and open Blender</a:t>
            </a:r>
            <a:endParaRPr/>
          </a:p>
        </p:txBody>
      </p:sp>
      <p:sp>
        <p:nvSpPr>
          <p:cNvPr id="181" name="Google Shape;181;p2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Get rid of the default cube by pressing [X] and click “Delete”</a:t>
            </a: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71588"/>
            <a:ext cx="251460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